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sldIdLst>
    <p:sldId id="256" r:id="rId2"/>
    <p:sldId id="257" r:id="rId3"/>
    <p:sldId id="258" r:id="rId4"/>
    <p:sldId id="260" r:id="rId5"/>
    <p:sldId id="264" r:id="rId6"/>
    <p:sldId id="261" r:id="rId7"/>
    <p:sldId id="262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6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9864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5707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578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5586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3498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854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2998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9665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8036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6998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401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FCF6F-A17A-4F81-8038-626400B0A049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07E5F-B616-4F72-815D-00D2B45A1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438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Холодильник Геннадия Горина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453554" y="4739054"/>
            <a:ext cx="3979110" cy="489799"/>
          </a:xfrm>
        </p:spPr>
        <p:txBody>
          <a:bodyPr/>
          <a:lstStyle/>
          <a:p>
            <a:r>
              <a:rPr lang="ru-RU" dirty="0" smtClean="0"/>
              <a:t>Григорьев Тимофей, Поляков </a:t>
            </a:r>
            <a:r>
              <a:rPr lang="ru-RU" dirty="0"/>
              <a:t>Е</a:t>
            </a:r>
            <a:r>
              <a:rPr lang="ru-RU" dirty="0" smtClean="0"/>
              <a:t>гор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9492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Этапы создания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378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Поиск картинок и видео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255" y="79629"/>
            <a:ext cx="5256822" cy="2954333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255" y="3091867"/>
            <a:ext cx="525682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5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</a:t>
            </a:r>
            <a:r>
              <a:rPr lang="ru-RU" dirty="0" smtClean="0"/>
              <a:t>и </a:t>
            </a:r>
            <a:r>
              <a:rPr lang="en-US" dirty="0" err="1" smtClean="0"/>
              <a:t>css</a:t>
            </a:r>
            <a:r>
              <a:rPr lang="en-US" dirty="0" smtClean="0"/>
              <a:t> </a:t>
            </a:r>
            <a:r>
              <a:rPr lang="ru-RU" dirty="0" smtClean="0"/>
              <a:t>файлы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01390" y="272562"/>
            <a:ext cx="5626929" cy="284870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1389" y="3353661"/>
            <a:ext cx="5626929" cy="283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7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2001" y="0"/>
            <a:ext cx="6236824" cy="3147647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2001" y="3321227"/>
            <a:ext cx="6236824" cy="316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91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56019" y="254977"/>
            <a:ext cx="3458847" cy="225083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7685" y="254977"/>
            <a:ext cx="3439467" cy="225083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6018" y="3201669"/>
            <a:ext cx="3458847" cy="243200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3272" y="3201669"/>
            <a:ext cx="3353879" cy="243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28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18" y="231164"/>
            <a:ext cx="5451597" cy="1979055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18" y="2886442"/>
            <a:ext cx="5451597" cy="230283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573" y="1055078"/>
            <a:ext cx="518986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23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Конец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188776" y="8357304"/>
            <a:ext cx="5490223" cy="138377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1026" name="Picture 2" descr="Идеи на тему «Генадий Горин» (53) | поиск, неоновый стиль, мемы  знаменитостей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136" y="3908790"/>
            <a:ext cx="2247900" cy="125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354452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3960F"/>
      </a:accent1>
      <a:accent2>
        <a:srgbClr val="E04116"/>
      </a:accent2>
      <a:accent3>
        <a:srgbClr val="9D4DE7"/>
      </a:accent3>
      <a:accent4>
        <a:srgbClr val="449EF3"/>
      </a:accent4>
      <a:accent5>
        <a:srgbClr val="39C6BE"/>
      </a:accent5>
      <a:accent6>
        <a:srgbClr val="88C933"/>
      </a:accent6>
      <a:hlink>
        <a:srgbClr val="EBB41F"/>
      </a:hlink>
      <a:folHlink>
        <a:srgbClr val="E1D676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29B3952A-A5A2-4E72-A5C9-A88B41734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Атлас</Template>
  <TotalTime>15</TotalTime>
  <Words>20</Words>
  <Application>Microsoft Office PowerPoint</Application>
  <PresentationFormat>Широкоэкранный</PresentationFormat>
  <Paragraphs>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 Light</vt:lpstr>
      <vt:lpstr>Rockwell</vt:lpstr>
      <vt:lpstr>Wingdings</vt:lpstr>
      <vt:lpstr>Atlas</vt:lpstr>
      <vt:lpstr>Холодильник Геннадия Горина</vt:lpstr>
      <vt:lpstr>Этапы создания</vt:lpstr>
      <vt:lpstr>Поиск картинок и видео</vt:lpstr>
      <vt:lpstr>Html и css файлы</vt:lpstr>
      <vt:lpstr>Презентация PowerPoint</vt:lpstr>
      <vt:lpstr>Python</vt:lpstr>
      <vt:lpstr>Презентация PowerPoint</vt:lpstr>
      <vt:lpstr>Конец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Холодильник Генадия Горина</dc:title>
  <dc:creator>Тимофей</dc:creator>
  <cp:lastModifiedBy>Тимофей</cp:lastModifiedBy>
  <cp:revision>2</cp:revision>
  <dcterms:created xsi:type="dcterms:W3CDTF">2022-04-20T22:40:50Z</dcterms:created>
  <dcterms:modified xsi:type="dcterms:W3CDTF">2022-04-20T22:56:17Z</dcterms:modified>
</cp:coreProperties>
</file>

<file path=docProps/thumbnail.jpeg>
</file>